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717" autoAdjust="0"/>
  </p:normalViewPr>
  <p:slideViewPr>
    <p:cSldViewPr snapToGrid="0">
      <p:cViewPr>
        <p:scale>
          <a:sx n="75" d="100"/>
          <a:sy n="75" d="100"/>
        </p:scale>
        <p:origin x="1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2D108-5C5A-4C96-A847-ED69E4F212A9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64B7F-BFE4-4CBD-9895-C4361BAA72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63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64B7F-BFE4-4CBD-9895-C4361BAA72D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620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7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382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60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14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7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96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99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21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99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6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6060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134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7229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50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791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996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DA61A-0E05-4B86-ACA5-82C6E1C27078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A76000-B6F3-4E1C-AFB3-2C44945DB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14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AF2636-4E3C-4555-B82D-D06A3140D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199AC8-C438-4788-BC14-B080991BFFF0}"/>
              </a:ext>
            </a:extLst>
          </p:cNvPr>
          <p:cNvSpPr txBox="1"/>
          <p:nvPr/>
        </p:nvSpPr>
        <p:spPr>
          <a:xfrm>
            <a:off x="6096000" y="1587500"/>
            <a:ext cx="5892800" cy="319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гостях у светофора!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(для детей среднего возраста)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E8883-4E66-4BD7-B41F-235A52DA9DF1}"/>
              </a:ext>
            </a:extLst>
          </p:cNvPr>
          <p:cNvSpPr txBox="1"/>
          <p:nvPr/>
        </p:nvSpPr>
        <p:spPr>
          <a:xfrm>
            <a:off x="1689100" y="317500"/>
            <a:ext cx="9525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 w="6350"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kumimoji="0" lang="ru-RU" sz="2000" b="1" i="0" u="none" strike="noStrike" kern="1200" cap="none" spc="0" normalizeH="0" baseline="0" noProof="0" dirty="0">
                <a:ln w="6350"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0" normalizeH="0" baseline="0" noProof="0" dirty="0">
                <a:ln w="6350"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«Детский сад №373 Краснооктябрьского района Волгограда»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B1D216-3429-4FD3-87B7-01274CDED315}"/>
              </a:ext>
            </a:extLst>
          </p:cNvPr>
          <p:cNvSpPr txBox="1"/>
          <p:nvPr/>
        </p:nvSpPr>
        <p:spPr>
          <a:xfrm>
            <a:off x="7937500" y="5494307"/>
            <a:ext cx="3644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Воспитатель: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Луценко Наталия Александровна</a:t>
            </a:r>
          </a:p>
        </p:txBody>
      </p:sp>
    </p:spTree>
    <p:extLst>
      <p:ext uri="{BB962C8B-B14F-4D97-AF65-F5344CB8AC3E}">
        <p14:creationId xmlns:p14="http://schemas.microsoft.com/office/powerpoint/2010/main" val="149679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2C270D-577D-4EBC-96BE-D92105458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39699"/>
            <a:ext cx="11150600" cy="65426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803477-9EA5-4489-89A3-9C116BEED7FD}"/>
              </a:ext>
            </a:extLst>
          </p:cNvPr>
          <p:cNvSpPr txBox="1"/>
          <p:nvPr/>
        </p:nvSpPr>
        <p:spPr>
          <a:xfrm>
            <a:off x="1955800" y="596900"/>
            <a:ext cx="102362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и систематизация знаний детей о светофоре, его назначении и сигналах.</a:t>
            </a:r>
          </a:p>
          <a:p>
            <a:pPr algn="l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2000" b="0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1" u="sng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  <a:endParaRPr lang="ru-RU" sz="2000" b="0" i="1" u="sng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продолжать формировать представления детей о светофоре, его значении;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обучать детей правилам дорожного движения;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1" u="sng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  <a:endParaRPr lang="ru-RU" sz="2000" b="0" i="1" u="sng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-развивать речевые навыки, способствовать активной мыслительной деятельности детей;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-развивать внимание, память, образное и логическое мышление, сосредоточенность, наблюдательность, инициативность;</a:t>
            </a:r>
          </a:p>
          <a:p>
            <a:pPr algn="l"/>
            <a:r>
              <a:rPr lang="ru-RU" sz="2000" b="0" i="1" u="sng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Воспитательные:</a:t>
            </a:r>
            <a:endParaRPr lang="ru-RU" sz="1800" b="0" i="1" u="sng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2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-воспитывать у детей культуру поведения на дороге.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319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4B69FD-DE95-40B9-861F-477095F9C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172331"/>
            <a:ext cx="12001500" cy="6647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F4F83B-2EEF-457D-8FE7-84BD98E4C080}"/>
              </a:ext>
            </a:extLst>
          </p:cNvPr>
          <p:cNvSpPr txBox="1"/>
          <p:nvPr/>
        </p:nvSpPr>
        <p:spPr>
          <a:xfrm>
            <a:off x="2895600" y="812800"/>
            <a:ext cx="622617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него всегда три глаза,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не смотрит всеми сразу: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Два любых глазка прищурит,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один не спит, дежурит.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глазами говорит: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«Можно ехать!», «Путь закрыт!»,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Иль «Внимание! Постой!».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же этот постовой?</a:t>
            </a:r>
          </a:p>
          <a:p>
            <a:pPr algn="ctr"/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1E15DB-724E-422D-8537-4FA749F1A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350" y="2135954"/>
            <a:ext cx="2916025" cy="4524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895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92112A-A28D-453A-A8C6-F1B944E10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2"/>
            <a:ext cx="12192000" cy="6855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E8AF9F-61FA-4CA4-A859-2B27590D6C54}"/>
              </a:ext>
            </a:extLst>
          </p:cNvPr>
          <p:cNvSpPr txBox="1"/>
          <p:nvPr/>
        </p:nvSpPr>
        <p:spPr>
          <a:xfrm>
            <a:off x="1778000" y="812800"/>
            <a:ext cx="95885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современном городе без светофора не обойтись. Без него невозможно перейти улицу или пересечь перекресток на машине. На дорогах будут случаться множество аварий и все это только из-за того, что не будет светофора. Светофор говорит участникам дорожного движения, когда можно ехать, а когда нужно стоять и пропускать другие машины и пешеходов.</a:t>
            </a:r>
          </a:p>
          <a:p>
            <a:pPr algn="ctr"/>
            <a:endParaRPr lang="ru-RU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Выбор цветов для светофора не случаен. </a:t>
            </a:r>
          </a:p>
          <a:p>
            <a:pPr algn="ctr"/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- это цвет опасности, хорошо виден в любую погоду, и он запрещает ехать или переходить дорогу. </a:t>
            </a:r>
          </a:p>
          <a:p>
            <a:pPr algn="ctr"/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Желтый - цвет предупреждает водителей и пешеходов о смене сигнала светофора на другой и призывает быть максимально внимательными и осторожными.</a:t>
            </a:r>
          </a:p>
          <a:p>
            <a:pPr algn="ctr"/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Зеленый - цвет </a:t>
            </a:r>
            <a:r>
              <a:rPr lang="ru-RU" sz="2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координально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отличается от красного, и перепутать два цвета никогда нельзя, он разрешает ехать или переходить дорогу.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38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028F87-4CDC-4D19-91DC-A43D5CFACD5C}"/>
              </a:ext>
            </a:extLst>
          </p:cNvPr>
          <p:cNvSpPr txBox="1"/>
          <p:nvPr/>
        </p:nvSpPr>
        <p:spPr>
          <a:xfrm>
            <a:off x="8940800" y="533400"/>
            <a:ext cx="29464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Красным глазом светофор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меня смотрел в упор.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стоял и молча ждал,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Потому что точно знал: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красный свет горит,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Пешеход всегда стоит.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видишь красный свет,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значит – хода нет!</a:t>
            </a:r>
            <a:b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A35081-C762-44FC-BF30-7AFACC04F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1" y="139700"/>
            <a:ext cx="8432799" cy="662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1D8480-A789-4179-97A9-7A1898C8D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800" y="3672720"/>
            <a:ext cx="3086099" cy="251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9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27DC95-3641-469A-8080-47DACD718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95" y="148856"/>
            <a:ext cx="8610305" cy="6560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FBF2A0-E1A4-48CB-8339-2463E41EE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950" y="3784600"/>
            <a:ext cx="2324100" cy="2924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DF57B6-275B-421D-A199-52CA47C494A9}"/>
              </a:ext>
            </a:extLst>
          </p:cNvPr>
          <p:cNvSpPr txBox="1"/>
          <p:nvPr/>
        </p:nvSpPr>
        <p:spPr>
          <a:xfrm>
            <a:off x="9042400" y="148856"/>
            <a:ext cx="2997200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Мимо ехали машины,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шуршали тихо шины.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Ехал трактор, дребезжал,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Самосвал за ним бежал,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Длинный-длинный лесовоз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дороге бревна вез.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Желтый свет горит под красным: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равно идти опасно!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 начал тормозить,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путь освободить.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Загорелся желтый свет –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Никому дороги нет.</a:t>
            </a:r>
            <a:b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5029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6B1AD9-08F9-41F2-A97F-5419B2D54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89" y="203200"/>
            <a:ext cx="8489668" cy="65937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A8AC3B-CB20-4B42-A3BA-7F4444DA323E}"/>
              </a:ext>
            </a:extLst>
          </p:cNvPr>
          <p:cNvSpPr txBox="1"/>
          <p:nvPr/>
        </p:nvSpPr>
        <p:spPr>
          <a:xfrm>
            <a:off x="8813800" y="508000"/>
            <a:ext cx="29337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Пешеходы не идут,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машины тоже ждут!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Светофор моргнул и – раз!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 зажег зеленый глаз!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Полосатый переход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Пешеходов разных ждет: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Идет с коляской мама,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Идет с собачкой дама,</a:t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539CBB-3142-4841-A66D-CB7A25993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800" y="3368675"/>
            <a:ext cx="2791356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5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B59469-3B95-473F-A3C6-6E897782B4B1}"/>
              </a:ext>
            </a:extLst>
          </p:cNvPr>
          <p:cNvSpPr txBox="1"/>
          <p:nvPr/>
        </p:nvSpPr>
        <p:spPr>
          <a:xfrm>
            <a:off x="8978900" y="292101"/>
            <a:ext cx="30226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Полосатый переход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Пешеходов разных ждет: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Идет с коляской мама,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Идет с собачкой дама,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Несет малыш игрушку,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Старик ведет старушку,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Две девочки идут,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Машины смирно ждут.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Зеленый свет горит,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будто говорит: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Пожалуйста, идите,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 только не бегите!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3D52CD-65BF-413F-BABB-19997E848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82958"/>
            <a:ext cx="8672010" cy="6548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0053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21BAB4-7505-457E-97E1-8100DB68CE32}"/>
              </a:ext>
            </a:extLst>
          </p:cNvPr>
          <p:cNvSpPr txBox="1"/>
          <p:nvPr/>
        </p:nvSpPr>
        <p:spPr>
          <a:xfrm>
            <a:off x="482600" y="406400"/>
            <a:ext cx="3771900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Идет по улице один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Довольно странный гражданин.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Ему дают благой совет: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На светофоре красный свет.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перехода нет пути.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никак нельзя идти!</a:t>
            </a:r>
          </a:p>
          <a:p>
            <a:pPr marL="342900" indent="-342900" algn="l">
              <a:buFontTx/>
              <a:buChar char="-"/>
            </a:pPr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Мне наплевать на красный свет!</a:t>
            </a:r>
          </a:p>
          <a:p>
            <a:pPr marL="342900" indent="-342900" algn="l">
              <a:buFontTx/>
              <a:buChar char="-"/>
            </a:pPr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Промолвил гражданин в ответ.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через улицу идет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там, где надпись «Переход»,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Бросая грубо на ходу:</a:t>
            </a:r>
          </a:p>
          <a:p>
            <a:pPr marL="342900" indent="-342900" algn="l">
              <a:buFontTx/>
              <a:buChar char="-"/>
            </a:pPr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Где захочу, там перейду!</a:t>
            </a:r>
            <a:endParaRPr lang="ru-RU" sz="2000" b="1" dirty="0">
              <a:solidFill>
                <a:srgbClr val="3434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endParaRPr lang="ru-RU" sz="2000" b="1" i="0" dirty="0">
              <a:solidFill>
                <a:srgbClr val="34343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какие ошибки допустил гражданин?</a:t>
            </a:r>
            <a:endParaRPr lang="ru-RU" sz="28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202364-6C2E-4CD1-B3E2-EBA74FBC8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00" y="266700"/>
            <a:ext cx="7467600" cy="642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1735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92B403-6591-4AA5-A8D0-3AEE4ABEBF66}"/>
              </a:ext>
            </a:extLst>
          </p:cNvPr>
          <p:cNvSpPr txBox="1"/>
          <p:nvPr/>
        </p:nvSpPr>
        <p:spPr>
          <a:xfrm>
            <a:off x="177800" y="279400"/>
            <a:ext cx="37465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Шофер глядит во все глаза: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Разиня впереди!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Нажми скорей на тормоза -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Разиню пощади!..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 вдруг бы заявил шофер: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«Мне наплевать на светофор!» -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как попало ездить стал.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Ушел бы постовой с поста.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Автобус ехал, как хотел.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Ходил бы каждый, как умел.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B7B833-930B-4272-AAB2-2EB3D8E97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902" y="0"/>
            <a:ext cx="4997298" cy="3949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D5DDAE-5C07-47E1-9EDE-52BB93A09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801" y="3757275"/>
            <a:ext cx="6521135" cy="308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390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DCBB06-BF65-44E2-AED5-14C53C8B628E}"/>
              </a:ext>
            </a:extLst>
          </p:cNvPr>
          <p:cNvSpPr txBox="1"/>
          <p:nvPr/>
        </p:nvSpPr>
        <p:spPr>
          <a:xfrm>
            <a:off x="254000" y="254000"/>
            <a:ext cx="39243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Да… там, где улица была,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Где ты ходить привык,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Невероятные дела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Произошли бы вмиг!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Сигналы, крики то и знай: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– прямо на трамвай,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 наехал на машину,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врезалась в витрину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 нет: стоит на мостовой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Регулировщик – постовой,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Висит трехглазый светофор</a:t>
            </a:r>
          </a:p>
          <a:p>
            <a:pPr algn="l"/>
            <a:r>
              <a:rPr lang="ru-RU" sz="2000" b="1" i="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знает правила шофер.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4386A37-93DA-4EB9-9D4A-58B69D005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873125"/>
            <a:ext cx="8432800" cy="5400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124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C83DB8-E850-4909-B2FD-C14006521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50423"/>
            <a:ext cx="9804400" cy="61571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8543674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700</Words>
  <Application>Microsoft Office PowerPoint</Application>
  <PresentationFormat>Широкоэкранный</PresentationFormat>
  <Paragraphs>73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2024-04-20T18:28:56Z</dcterms:created>
  <dcterms:modified xsi:type="dcterms:W3CDTF">2024-04-20T19:48:39Z</dcterms:modified>
</cp:coreProperties>
</file>